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Basline/Best Guess</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1082699"/>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1082699"/>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455794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455794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8560824"/>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856082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455794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455794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61106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61106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7338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7338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56178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56178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